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2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7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2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21D3-A5E7-4B96-BF91-794A34F5D6A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1FB9-128C-4B4D-AF77-C9040A1B4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M. Bungarden</dc:creator>
  <cp:lastModifiedBy>Jodi M. Bungarden</cp:lastModifiedBy>
  <cp:revision>1</cp:revision>
  <dcterms:created xsi:type="dcterms:W3CDTF">2015-03-26T18:53:35Z</dcterms:created>
  <dcterms:modified xsi:type="dcterms:W3CDTF">2015-03-26T18:53:52Z</dcterms:modified>
</cp:coreProperties>
</file>