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2"/>
  </p:notesMasterIdLst>
  <p:handoutMasterIdLst>
    <p:handoutMasterId r:id="rId13"/>
  </p:handoutMasterIdLst>
  <p:sldIdLst>
    <p:sldId id="339" r:id="rId2"/>
    <p:sldId id="340" r:id="rId3"/>
    <p:sldId id="392" r:id="rId4"/>
    <p:sldId id="380" r:id="rId5"/>
    <p:sldId id="367" r:id="rId6"/>
    <p:sldId id="395" r:id="rId7"/>
    <p:sldId id="397" r:id="rId8"/>
    <p:sldId id="396" r:id="rId9"/>
    <p:sldId id="398" r:id="rId10"/>
    <p:sldId id="399" r:id="rId11"/>
  </p:sldIdLst>
  <p:sldSz cx="9144000" cy="6858000" type="screen4x3"/>
  <p:notesSz cx="6797675" cy="9926638"/>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CCECFF"/>
    <a:srgbClr val="FFFF99"/>
    <a:srgbClr val="FFFF00"/>
    <a:srgbClr val="0099CC"/>
    <a:srgbClr val="E93517"/>
    <a:srgbClr val="000099"/>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717" autoAdjust="0"/>
    <p:restoredTop sz="79333" autoAdjust="0"/>
  </p:normalViewPr>
  <p:slideViewPr>
    <p:cSldViewPr>
      <p:cViewPr>
        <p:scale>
          <a:sx n="96" d="100"/>
          <a:sy n="96" d="100"/>
        </p:scale>
        <p:origin x="-72"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p:scale>
          <a:sx n="100" d="100"/>
          <a:sy n="100" d="100"/>
        </p:scale>
        <p:origin x="-624" y="126"/>
      </p:cViewPr>
      <p:guideLst>
        <p:guide orient="horz" pos="3127"/>
        <p:guide pos="214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pl-PL"/>
          </a:p>
        </p:txBody>
      </p:sp>
      <p:sp>
        <p:nvSpPr>
          <p:cNvPr id="79875"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pl-PL"/>
          </a:p>
        </p:txBody>
      </p:sp>
      <p:sp>
        <p:nvSpPr>
          <p:cNvPr id="79876"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pl-PL"/>
          </a:p>
        </p:txBody>
      </p:sp>
      <p:sp>
        <p:nvSpPr>
          <p:cNvPr id="79877" name="Rectangle 5"/>
          <p:cNvSpPr>
            <a:spLocks noGrp="1" noChangeArrowheads="1"/>
          </p:cNvSpPr>
          <p:nvPr>
            <p:ph type="sldNum" sz="quarter" idx="3"/>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6A9D3DE4-862F-44D3-B071-1632E5C62518}" type="slidenum">
              <a:rPr lang="pl-PL"/>
              <a:pPr>
                <a:defRPr/>
              </a:pPr>
              <a:t>‹#›</a:t>
            </a:fld>
            <a:endParaRPr lang="pl-P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0243"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906463" y="4714875"/>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24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0247"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8CBF7BB0-29E1-4C61-A4C0-60116D7FD854}"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p:txBody>
          <a:bodyPr/>
          <a:lstStyle/>
          <a:p>
            <a:pPr>
              <a:defRPr/>
            </a:pPr>
            <a:fld id="{EEC75DC8-3950-4CF1-9828-D30DF189DB9E}" type="slidenum">
              <a:rPr lang="en-US" smtClean="0"/>
              <a:pPr>
                <a:defRPr/>
              </a:pPr>
              <a:t>1</a:t>
            </a:fld>
            <a:endParaRPr lang="en-US" dirty="0" smtClean="0"/>
          </a:p>
        </p:txBody>
      </p:sp>
      <p:sp>
        <p:nvSpPr>
          <p:cNvPr id="17410" name="Rectangle 2"/>
          <p:cNvSpPr>
            <a:spLocks noGrp="1" noRot="1" noChangeAspect="1" noChangeArrowheads="1" noTextEdit="1"/>
          </p:cNvSpPr>
          <p:nvPr>
            <p:ph type="sldImg"/>
          </p:nvPr>
        </p:nvSpPr>
        <p:spPr>
          <a:xfrm>
            <a:off x="944563" y="744538"/>
            <a:ext cx="4913312" cy="3686175"/>
          </a:xfrm>
          <a:ln/>
        </p:spPr>
      </p:sp>
      <p:sp>
        <p:nvSpPr>
          <p:cNvPr id="17411" name="Rectangle 3"/>
          <p:cNvSpPr>
            <a:spLocks noGrp="1" noChangeArrowheads="1"/>
          </p:cNvSpPr>
          <p:nvPr>
            <p:ph type="body" idx="1"/>
          </p:nvPr>
        </p:nvSpPr>
        <p:spPr>
          <a:xfrm>
            <a:off x="679450" y="4714875"/>
            <a:ext cx="5438775" cy="4467225"/>
          </a:xfrm>
          <a:noFill/>
          <a:ln/>
        </p:spPr>
        <p:txBody>
          <a:bodyPr/>
          <a:lstStyle/>
          <a:p>
            <a:pPr eaLnBrk="1" hangingPunct="1"/>
            <a:endParaRPr lang="th-TH" smtClean="0">
              <a:ea typeface="Cordia New"/>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a:ln/>
        </p:spPr>
      </p:sp>
      <p:sp>
        <p:nvSpPr>
          <p:cNvPr id="35842" name="Notes Placeholder 2"/>
          <p:cNvSpPr>
            <a:spLocks noGrp="1"/>
          </p:cNvSpPr>
          <p:nvPr>
            <p:ph type="body" idx="1"/>
          </p:nvPr>
        </p:nvSpPr>
        <p:spPr>
          <a:noFill/>
          <a:ln/>
        </p:spPr>
        <p:txBody>
          <a:bodyPr/>
          <a:lstStyle/>
          <a:p>
            <a:endParaRPr lang="en-GB" smtClean="0"/>
          </a:p>
        </p:txBody>
      </p:sp>
      <p:sp>
        <p:nvSpPr>
          <p:cNvPr id="4" name="Slide Number Placeholder 3"/>
          <p:cNvSpPr>
            <a:spLocks noGrp="1"/>
          </p:cNvSpPr>
          <p:nvPr>
            <p:ph type="sldNum" sz="quarter" idx="5"/>
          </p:nvPr>
        </p:nvSpPr>
        <p:spPr/>
        <p:txBody>
          <a:bodyPr/>
          <a:lstStyle/>
          <a:p>
            <a:pPr>
              <a:defRPr/>
            </a:pPr>
            <a:fld id="{206F53DF-413B-4C8A-AB5B-1BF01170ED47}" type="slidenum">
              <a:rPr lang="en-US" smtClean="0"/>
              <a:pPr>
                <a:defRPr/>
              </a:pPr>
              <a:t>10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p:txBody>
          <a:bodyPr/>
          <a:lstStyle/>
          <a:p>
            <a:pPr>
              <a:defRPr/>
            </a:pPr>
            <a:fld id="{F189E795-A727-4E64-9FBF-F9683FE6C26D}" type="slidenum">
              <a:rPr lang="en-US" smtClean="0"/>
              <a:pPr>
                <a:defRPr/>
              </a:pPr>
              <a:t>2</a:t>
            </a:fld>
            <a:endParaRPr lang="en-US" dirty="0" smtClean="0"/>
          </a:p>
        </p:txBody>
      </p:sp>
      <p:sp>
        <p:nvSpPr>
          <p:cNvPr id="19458" name="Rectangle 2"/>
          <p:cNvSpPr>
            <a:spLocks noGrp="1" noRot="1" noChangeAspect="1" noChangeArrowheads="1" noTextEdit="1"/>
          </p:cNvSpPr>
          <p:nvPr>
            <p:ph type="sldImg"/>
          </p:nvPr>
        </p:nvSpPr>
        <p:spPr>
          <a:xfrm>
            <a:off x="919163" y="744538"/>
            <a:ext cx="4962525" cy="3722687"/>
          </a:xfrm>
          <a:ln/>
        </p:spPr>
      </p:sp>
      <p:sp>
        <p:nvSpPr>
          <p:cNvPr id="19459" name="Rectangle 3"/>
          <p:cNvSpPr>
            <a:spLocks noGrp="1" noChangeArrowheads="1"/>
          </p:cNvSpPr>
          <p:nvPr>
            <p:ph type="body" idx="1"/>
          </p:nvPr>
        </p:nvSpPr>
        <p:spPr>
          <a:xfrm>
            <a:off x="277813" y="4714875"/>
            <a:ext cx="6243637" cy="4967288"/>
          </a:xfrm>
          <a:noFill/>
          <a:ln/>
        </p:spPr>
        <p:txBody>
          <a:bodyPr/>
          <a:lstStyle/>
          <a:p>
            <a:pPr eaLnBrk="1" hangingPunct="1"/>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p:txBody>
          <a:bodyPr/>
          <a:lstStyle/>
          <a:p>
            <a:pPr>
              <a:defRPr/>
            </a:pPr>
            <a:fld id="{EE08927A-1039-4C61-8008-6831329BA7C4}" type="slidenum">
              <a:rPr lang="en-US" smtClean="0"/>
              <a:pPr>
                <a:defRPr/>
              </a:pPr>
              <a:t>3</a:t>
            </a:fld>
            <a:endParaRPr lang="en-US" dirty="0" smtClean="0"/>
          </a:p>
        </p:txBody>
      </p:sp>
      <p:sp>
        <p:nvSpPr>
          <p:cNvPr id="21506" name="Rectangle 2"/>
          <p:cNvSpPr>
            <a:spLocks noGrp="1" noRot="1" noChangeAspect="1" noChangeArrowheads="1" noTextEdit="1"/>
          </p:cNvSpPr>
          <p:nvPr>
            <p:ph type="sldImg"/>
          </p:nvPr>
        </p:nvSpPr>
        <p:spPr>
          <a:xfrm>
            <a:off x="982663" y="168275"/>
            <a:ext cx="4768850" cy="3578225"/>
          </a:xfrm>
          <a:ln/>
        </p:spPr>
      </p:sp>
      <p:sp>
        <p:nvSpPr>
          <p:cNvPr id="21507" name="Rectangle 3"/>
          <p:cNvSpPr>
            <a:spLocks noGrp="1" noChangeArrowheads="1"/>
          </p:cNvSpPr>
          <p:nvPr>
            <p:ph type="body" idx="1"/>
          </p:nvPr>
        </p:nvSpPr>
        <p:spPr>
          <a:xfrm>
            <a:off x="203200" y="4127500"/>
            <a:ext cx="6469063" cy="5054600"/>
          </a:xfrm>
          <a:noFill/>
          <a:ln/>
        </p:spPr>
        <p:txBody>
          <a:bodyPr/>
          <a:lstStyle/>
          <a:p>
            <a:pPr eaLnBrk="1" hangingPunct="1">
              <a:buFontTx/>
              <a:buChar char="-"/>
            </a:pPr>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a:ln/>
        </p:spPr>
      </p:sp>
      <p:sp>
        <p:nvSpPr>
          <p:cNvPr id="23554" name="Notes Placeholder 2"/>
          <p:cNvSpPr>
            <a:spLocks noGrp="1"/>
          </p:cNvSpPr>
          <p:nvPr>
            <p:ph type="body" idx="1"/>
          </p:nvPr>
        </p:nvSpPr>
        <p:spPr>
          <a:noFill/>
          <a:ln/>
        </p:spPr>
        <p:txBody>
          <a:bodyPr/>
          <a:lstStyle/>
          <a:p>
            <a:endParaRPr lang="en-GB" smtClean="0"/>
          </a:p>
        </p:txBody>
      </p:sp>
      <p:sp>
        <p:nvSpPr>
          <p:cNvPr id="18436" name="Slide Number Placeholder 3"/>
          <p:cNvSpPr>
            <a:spLocks noGrp="1"/>
          </p:cNvSpPr>
          <p:nvPr>
            <p:ph type="sldNum" sz="quarter" idx="5"/>
          </p:nvPr>
        </p:nvSpPr>
        <p:spPr/>
        <p:txBody>
          <a:bodyPr/>
          <a:lstStyle/>
          <a:p>
            <a:pPr>
              <a:defRPr/>
            </a:pPr>
            <a:fld id="{B40B5510-00A2-4DAC-9313-6040E624C2D9}" type="slidenum">
              <a:rPr lang="en-US" smtClean="0"/>
              <a:pPr>
                <a:defRPr/>
              </a:pPr>
              <a:t>4</a:t>
            </a:fld>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p:txBody>
          <a:bodyPr/>
          <a:lstStyle/>
          <a:p>
            <a:pPr>
              <a:defRPr/>
            </a:pPr>
            <a:fld id="{0797E0C6-43DB-4387-BE3A-8ACA7E150194}" type="slidenum">
              <a:rPr lang="en-US" smtClean="0"/>
              <a:pPr>
                <a:defRPr/>
              </a:pPr>
              <a:t>5</a:t>
            </a:fld>
            <a:endParaRPr lang="en-US" dirty="0" smtClean="0"/>
          </a:p>
        </p:txBody>
      </p:sp>
      <p:sp>
        <p:nvSpPr>
          <p:cNvPr id="25602" name="Rectangle 2"/>
          <p:cNvSpPr>
            <a:spLocks noGrp="1" noRot="1" noChangeAspect="1" noChangeArrowheads="1" noTextEdit="1"/>
          </p:cNvSpPr>
          <p:nvPr>
            <p:ph type="sldImg"/>
          </p:nvPr>
        </p:nvSpPr>
        <p:spPr>
          <a:xfrm>
            <a:off x="982663" y="168275"/>
            <a:ext cx="4768850" cy="3578225"/>
          </a:xfrm>
          <a:ln/>
        </p:spPr>
      </p:sp>
      <p:sp>
        <p:nvSpPr>
          <p:cNvPr id="25603" name="Rectangle 3"/>
          <p:cNvSpPr>
            <a:spLocks noGrp="1" noChangeArrowheads="1"/>
          </p:cNvSpPr>
          <p:nvPr>
            <p:ph type="body" idx="1"/>
          </p:nvPr>
        </p:nvSpPr>
        <p:spPr>
          <a:xfrm>
            <a:off x="203200" y="4127500"/>
            <a:ext cx="6469063" cy="5054600"/>
          </a:xfrm>
          <a:noFill/>
          <a:ln/>
        </p:spPr>
        <p:txBody>
          <a:bodyPr/>
          <a:lstStyle/>
          <a:p>
            <a:pPr marL="228600" indent="-228600" eaLnBrk="1" hangingPunct="1">
              <a:lnSpc>
                <a:spcPct val="90000"/>
              </a:lnSpc>
            </a:pPr>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p:txBody>
          <a:bodyPr/>
          <a:lstStyle/>
          <a:p>
            <a:pPr>
              <a:defRPr/>
            </a:pPr>
            <a:fld id="{FE2F12E9-204F-4216-899E-E3B5B64CCF28}" type="slidenum">
              <a:rPr lang="en-US" smtClean="0"/>
              <a:pPr>
                <a:defRPr/>
              </a:pPr>
              <a:t>6</a:t>
            </a:fld>
            <a:endParaRPr lang="en-US" dirty="0" smtClean="0"/>
          </a:p>
        </p:txBody>
      </p:sp>
      <p:sp>
        <p:nvSpPr>
          <p:cNvPr id="27650" name="Rectangle 2"/>
          <p:cNvSpPr>
            <a:spLocks noGrp="1" noRot="1" noChangeAspect="1" noChangeArrowheads="1" noTextEdit="1"/>
          </p:cNvSpPr>
          <p:nvPr>
            <p:ph type="sldImg"/>
          </p:nvPr>
        </p:nvSpPr>
        <p:spPr>
          <a:xfrm>
            <a:off x="982663" y="168275"/>
            <a:ext cx="4768850" cy="3578225"/>
          </a:xfrm>
          <a:ln/>
        </p:spPr>
      </p:sp>
      <p:sp>
        <p:nvSpPr>
          <p:cNvPr id="27651" name="Rectangle 3"/>
          <p:cNvSpPr>
            <a:spLocks noGrp="1" noChangeArrowheads="1"/>
          </p:cNvSpPr>
          <p:nvPr>
            <p:ph type="body" idx="1"/>
          </p:nvPr>
        </p:nvSpPr>
        <p:spPr>
          <a:xfrm>
            <a:off x="203200" y="4127500"/>
            <a:ext cx="6469063" cy="5054600"/>
          </a:xfrm>
          <a:noFill/>
          <a:ln/>
        </p:spPr>
        <p:txBody>
          <a:bodyPr/>
          <a:lstStyle/>
          <a:p>
            <a:pPr marL="228600" indent="-228600" eaLnBrk="1" hangingPunct="1">
              <a:lnSpc>
                <a:spcPct val="90000"/>
              </a:lnSpc>
            </a:pPr>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p:txBody>
          <a:bodyPr/>
          <a:lstStyle/>
          <a:p>
            <a:pPr>
              <a:defRPr/>
            </a:pPr>
            <a:fld id="{BD62712B-2157-40F4-ABBD-D1207F897D2E}" type="slidenum">
              <a:rPr lang="en-US" smtClean="0"/>
              <a:pPr>
                <a:defRPr/>
              </a:pPr>
              <a:t>7</a:t>
            </a:fld>
            <a:endParaRPr lang="en-US" dirty="0" smtClean="0"/>
          </a:p>
        </p:txBody>
      </p:sp>
      <p:sp>
        <p:nvSpPr>
          <p:cNvPr id="29698" name="Rectangle 2"/>
          <p:cNvSpPr>
            <a:spLocks noGrp="1" noRot="1" noChangeAspect="1" noChangeArrowheads="1" noTextEdit="1"/>
          </p:cNvSpPr>
          <p:nvPr>
            <p:ph type="sldImg"/>
          </p:nvPr>
        </p:nvSpPr>
        <p:spPr>
          <a:xfrm>
            <a:off x="982663" y="168275"/>
            <a:ext cx="4768850" cy="3578225"/>
          </a:xfrm>
          <a:ln/>
        </p:spPr>
      </p:sp>
      <p:sp>
        <p:nvSpPr>
          <p:cNvPr id="29699" name="Rectangle 3"/>
          <p:cNvSpPr>
            <a:spLocks noGrp="1" noChangeArrowheads="1"/>
          </p:cNvSpPr>
          <p:nvPr>
            <p:ph type="body" idx="1"/>
          </p:nvPr>
        </p:nvSpPr>
        <p:spPr>
          <a:xfrm>
            <a:off x="203200" y="4127500"/>
            <a:ext cx="6469063" cy="5054600"/>
          </a:xfrm>
          <a:noFill/>
          <a:ln/>
        </p:spPr>
        <p:txBody>
          <a:bodyPr/>
          <a:lstStyle/>
          <a:p>
            <a:pPr marL="228600" indent="-228600" eaLnBrk="1" hangingPunct="1">
              <a:lnSpc>
                <a:spcPct val="90000"/>
              </a:lnSpc>
            </a:pPr>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p:txBody>
          <a:bodyPr/>
          <a:lstStyle/>
          <a:p>
            <a:pPr>
              <a:defRPr/>
            </a:pPr>
            <a:fld id="{5CEFEFB6-F368-4D31-B9B7-7D10AEC3B8C0}" type="slidenum">
              <a:rPr lang="en-US" smtClean="0"/>
              <a:pPr>
                <a:defRPr/>
              </a:pPr>
              <a:t>8</a:t>
            </a:fld>
            <a:endParaRPr lang="en-US" dirty="0" smtClean="0"/>
          </a:p>
        </p:txBody>
      </p:sp>
      <p:sp>
        <p:nvSpPr>
          <p:cNvPr id="31746" name="Rectangle 2"/>
          <p:cNvSpPr>
            <a:spLocks noGrp="1" noRot="1" noChangeAspect="1" noChangeArrowheads="1" noTextEdit="1"/>
          </p:cNvSpPr>
          <p:nvPr>
            <p:ph type="sldImg"/>
          </p:nvPr>
        </p:nvSpPr>
        <p:spPr>
          <a:xfrm>
            <a:off x="982663" y="168275"/>
            <a:ext cx="4768850" cy="3578225"/>
          </a:xfrm>
          <a:ln/>
        </p:spPr>
      </p:sp>
      <p:sp>
        <p:nvSpPr>
          <p:cNvPr id="31747" name="Rectangle 3"/>
          <p:cNvSpPr>
            <a:spLocks noGrp="1" noChangeArrowheads="1"/>
          </p:cNvSpPr>
          <p:nvPr>
            <p:ph type="body" idx="1"/>
          </p:nvPr>
        </p:nvSpPr>
        <p:spPr>
          <a:xfrm>
            <a:off x="203200" y="4127500"/>
            <a:ext cx="6469063" cy="5054600"/>
          </a:xfrm>
          <a:noFill/>
          <a:ln/>
        </p:spPr>
        <p:txBody>
          <a:bodyPr/>
          <a:lstStyle/>
          <a:p>
            <a:pPr marL="228600" indent="-228600" eaLnBrk="1" hangingPunct="1">
              <a:lnSpc>
                <a:spcPct val="90000"/>
              </a:lnSpc>
            </a:pPr>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a:spLocks noGrp="1"/>
          </p:cNvSpPr>
          <p:nvPr>
            <p:ph type="body" idx="1"/>
          </p:nvPr>
        </p:nvSpPr>
        <p:spPr>
          <a:noFill/>
          <a:ln/>
        </p:spPr>
        <p:txBody>
          <a:bodyPr/>
          <a:lstStyle/>
          <a:p>
            <a:endParaRPr lang="en-GB" smtClean="0"/>
          </a:p>
        </p:txBody>
      </p:sp>
      <p:sp>
        <p:nvSpPr>
          <p:cNvPr id="4" name="Slide Number Placeholder 3"/>
          <p:cNvSpPr>
            <a:spLocks noGrp="1"/>
          </p:cNvSpPr>
          <p:nvPr>
            <p:ph type="sldNum" sz="quarter" idx="5"/>
          </p:nvPr>
        </p:nvSpPr>
        <p:spPr/>
        <p:txBody>
          <a:bodyPr/>
          <a:lstStyle/>
          <a:p>
            <a:pPr>
              <a:defRPr/>
            </a:pPr>
            <a:fld id="{46ADB81C-9F79-449F-A972-40D11B88F937}"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886450" y="457200"/>
            <a:ext cx="196215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457200"/>
            <a:ext cx="57340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7543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04800" y="1981200"/>
            <a:ext cx="7543800" cy="4572000"/>
          </a:xfrm>
        </p:spPr>
        <p:txBody>
          <a:bodyPr/>
          <a:lstStyle/>
          <a:p>
            <a:pPr lvl="0"/>
            <a:endParaRPr lang="en-US" noProof="0" dirty="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981200"/>
            <a:ext cx="36957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152900" y="1981200"/>
            <a:ext cx="36957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457200"/>
            <a:ext cx="7543800" cy="1143000"/>
          </a:xfrm>
          <a:prstGeom prst="rect">
            <a:avLst/>
          </a:prstGeom>
          <a:solidFill>
            <a:srgbClr val="CC0000"/>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981200"/>
            <a:ext cx="75438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3600">
          <a:solidFill>
            <a:schemeClr val="bg1"/>
          </a:solidFill>
          <a:latin typeface="+mj-lt"/>
          <a:ea typeface="+mj-ea"/>
          <a:cs typeface="+mj-cs"/>
        </a:defRPr>
      </a:lvl1pPr>
      <a:lvl2pPr algn="ctr" rtl="0" eaLnBrk="0" fontAlgn="base" hangingPunct="0">
        <a:spcBef>
          <a:spcPct val="0"/>
        </a:spcBef>
        <a:spcAft>
          <a:spcPct val="0"/>
        </a:spcAft>
        <a:defRPr sz="3600">
          <a:solidFill>
            <a:schemeClr val="bg1"/>
          </a:solidFill>
          <a:latin typeface="Felix Titling" pitchFamily="82" charset="0"/>
        </a:defRPr>
      </a:lvl2pPr>
      <a:lvl3pPr algn="ctr" rtl="0" eaLnBrk="0" fontAlgn="base" hangingPunct="0">
        <a:spcBef>
          <a:spcPct val="0"/>
        </a:spcBef>
        <a:spcAft>
          <a:spcPct val="0"/>
        </a:spcAft>
        <a:defRPr sz="3600">
          <a:solidFill>
            <a:schemeClr val="bg1"/>
          </a:solidFill>
          <a:latin typeface="Felix Titling" pitchFamily="82" charset="0"/>
        </a:defRPr>
      </a:lvl3pPr>
      <a:lvl4pPr algn="ctr" rtl="0" eaLnBrk="0" fontAlgn="base" hangingPunct="0">
        <a:spcBef>
          <a:spcPct val="0"/>
        </a:spcBef>
        <a:spcAft>
          <a:spcPct val="0"/>
        </a:spcAft>
        <a:defRPr sz="3600">
          <a:solidFill>
            <a:schemeClr val="bg1"/>
          </a:solidFill>
          <a:latin typeface="Felix Titling" pitchFamily="82" charset="0"/>
        </a:defRPr>
      </a:lvl4pPr>
      <a:lvl5pPr algn="ctr" rtl="0" eaLnBrk="0" fontAlgn="base" hangingPunct="0">
        <a:spcBef>
          <a:spcPct val="0"/>
        </a:spcBef>
        <a:spcAft>
          <a:spcPct val="0"/>
        </a:spcAft>
        <a:defRPr sz="3600">
          <a:solidFill>
            <a:schemeClr val="bg1"/>
          </a:solidFill>
          <a:latin typeface="Felix Titling" pitchFamily="82" charset="0"/>
        </a:defRPr>
      </a:lvl5pPr>
      <a:lvl6pPr marL="457200" algn="ctr" rtl="0" fontAlgn="base">
        <a:spcBef>
          <a:spcPct val="0"/>
        </a:spcBef>
        <a:spcAft>
          <a:spcPct val="0"/>
        </a:spcAft>
        <a:defRPr sz="3600">
          <a:solidFill>
            <a:schemeClr val="bg1"/>
          </a:solidFill>
          <a:latin typeface="Felix Titling" pitchFamily="82" charset="0"/>
        </a:defRPr>
      </a:lvl6pPr>
      <a:lvl7pPr marL="914400" algn="ctr" rtl="0" fontAlgn="base">
        <a:spcBef>
          <a:spcPct val="0"/>
        </a:spcBef>
        <a:spcAft>
          <a:spcPct val="0"/>
        </a:spcAft>
        <a:defRPr sz="3600">
          <a:solidFill>
            <a:schemeClr val="bg1"/>
          </a:solidFill>
          <a:latin typeface="Felix Titling" pitchFamily="82" charset="0"/>
        </a:defRPr>
      </a:lvl7pPr>
      <a:lvl8pPr marL="1371600" algn="ctr" rtl="0" fontAlgn="base">
        <a:spcBef>
          <a:spcPct val="0"/>
        </a:spcBef>
        <a:spcAft>
          <a:spcPct val="0"/>
        </a:spcAft>
        <a:defRPr sz="3600">
          <a:solidFill>
            <a:schemeClr val="bg1"/>
          </a:solidFill>
          <a:latin typeface="Felix Titling" pitchFamily="82" charset="0"/>
        </a:defRPr>
      </a:lvl8pPr>
      <a:lvl9pPr marL="1828800" algn="ctr" rtl="0" fontAlgn="base">
        <a:spcBef>
          <a:spcPct val="0"/>
        </a:spcBef>
        <a:spcAft>
          <a:spcPct val="0"/>
        </a:spcAft>
        <a:defRPr sz="3600">
          <a:solidFill>
            <a:schemeClr val="bg1"/>
          </a:solidFill>
          <a:latin typeface="Felix Titling" pitchFamily="82" charset="0"/>
        </a:defRPr>
      </a:lvl9pPr>
    </p:titleStyle>
    <p:bodyStyle>
      <a:lvl1pPr marL="342900" indent="-342900" algn="l" rtl="0" eaLnBrk="0" fontAlgn="base" hangingPunct="0">
        <a:spcBef>
          <a:spcPct val="20000"/>
        </a:spcBef>
        <a:spcAft>
          <a:spcPct val="0"/>
        </a:spcAft>
        <a:buChar char="•"/>
        <a:defRPr sz="3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a:solidFill>
            <a:schemeClr val="bg1"/>
          </a:solidFill>
          <a:latin typeface="+mn-lt"/>
        </a:defRPr>
      </a:lvl2pPr>
      <a:lvl3pPr marL="1143000" indent="-228600" algn="l" rtl="0" eaLnBrk="0" fontAlgn="base" hangingPunct="0">
        <a:spcBef>
          <a:spcPct val="20000"/>
        </a:spcBef>
        <a:spcAft>
          <a:spcPct val="0"/>
        </a:spcAft>
        <a:buChar char="•"/>
        <a:defRPr sz="2400">
          <a:solidFill>
            <a:schemeClr val="bg1"/>
          </a:solidFill>
          <a:latin typeface="+mn-lt"/>
        </a:defRPr>
      </a:lvl3pPr>
      <a:lvl4pPr marL="1600200" indent="-228600" algn="l" rtl="0" eaLnBrk="0" fontAlgn="base" hangingPunct="0">
        <a:spcBef>
          <a:spcPct val="20000"/>
        </a:spcBef>
        <a:spcAft>
          <a:spcPct val="0"/>
        </a:spcAft>
        <a:buChar char="–"/>
        <a:defRPr sz="2000">
          <a:solidFill>
            <a:schemeClr val="bg1"/>
          </a:solidFill>
          <a:latin typeface="+mn-lt"/>
        </a:defRPr>
      </a:lvl4pPr>
      <a:lvl5pPr marL="2057400" indent="-228600" algn="l" rtl="0" eaLnBrk="0" fontAlgn="base" hangingPunct="0">
        <a:spcBef>
          <a:spcPct val="20000"/>
        </a:spcBef>
        <a:spcAft>
          <a:spcPct val="0"/>
        </a:spcAft>
        <a:buChar char="»"/>
        <a:defRPr sz="2000">
          <a:solidFill>
            <a:schemeClr val="bg1"/>
          </a:solidFill>
          <a:latin typeface="+mn-lt"/>
        </a:defRPr>
      </a:lvl5pPr>
      <a:lvl6pPr marL="2514600" indent="-228600" algn="l" rtl="0" fontAlgn="base">
        <a:spcBef>
          <a:spcPct val="20000"/>
        </a:spcBef>
        <a:spcAft>
          <a:spcPct val="0"/>
        </a:spcAft>
        <a:buChar char="»"/>
        <a:defRPr sz="2000">
          <a:solidFill>
            <a:schemeClr val="bg1"/>
          </a:solidFill>
          <a:latin typeface="+mn-lt"/>
        </a:defRPr>
      </a:lvl6pPr>
      <a:lvl7pPr marL="2971800" indent="-228600" algn="l" rtl="0" fontAlgn="base">
        <a:spcBef>
          <a:spcPct val="20000"/>
        </a:spcBef>
        <a:spcAft>
          <a:spcPct val="0"/>
        </a:spcAft>
        <a:buChar char="»"/>
        <a:defRPr sz="2000">
          <a:solidFill>
            <a:schemeClr val="bg1"/>
          </a:solidFill>
          <a:latin typeface="+mn-lt"/>
        </a:defRPr>
      </a:lvl7pPr>
      <a:lvl8pPr marL="3429000" indent="-228600" algn="l" rtl="0" fontAlgn="base">
        <a:spcBef>
          <a:spcPct val="20000"/>
        </a:spcBef>
        <a:spcAft>
          <a:spcPct val="0"/>
        </a:spcAft>
        <a:buChar char="»"/>
        <a:defRPr sz="2000">
          <a:solidFill>
            <a:schemeClr val="bg1"/>
          </a:solidFill>
          <a:latin typeface="+mn-lt"/>
        </a:defRPr>
      </a:lvl8pPr>
      <a:lvl9pPr marL="3886200" indent="-228600" algn="l" rtl="0" fontAlgn="base">
        <a:spcBef>
          <a:spcPct val="20000"/>
        </a:spcBef>
        <a:spcAft>
          <a:spcPct val="0"/>
        </a:spcAft>
        <a:buChar char="»"/>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266" name="Text Box 2"/>
          <p:cNvSpPr txBox="1">
            <a:spLocks noChangeArrowheads="1"/>
          </p:cNvSpPr>
          <p:nvPr/>
        </p:nvSpPr>
        <p:spPr bwMode="auto">
          <a:xfrm>
            <a:off x="0" y="1600200"/>
            <a:ext cx="8991600" cy="1311894"/>
          </a:xfrm>
          <a:prstGeom prst="rect">
            <a:avLst/>
          </a:prstGeom>
          <a:noFill/>
          <a:ln w="9525">
            <a:noFill/>
            <a:miter lim="800000"/>
            <a:headEnd/>
            <a:tailEnd/>
          </a:ln>
          <a:effectLst/>
        </p:spPr>
        <p:txBody>
          <a:bodyPr lIns="80006" tIns="40003" rIns="80006" bIns="40003">
            <a:spAutoFit/>
          </a:bodyPr>
          <a:lstStyle/>
          <a:p>
            <a:pPr algn="ctr" defTabSz="800100" eaLnBrk="0" hangingPunct="0">
              <a:defRPr/>
            </a:pPr>
            <a:r>
              <a:rPr lang="en-US" sz="40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Myriad Pro" pitchFamily="34" charset="0"/>
                <a:cs typeface="+mn-cs"/>
              </a:rPr>
              <a:t>UNDG Asia–Pacific and capacity support to UN Country Teams </a:t>
            </a:r>
          </a:p>
        </p:txBody>
      </p:sp>
      <p:sp>
        <p:nvSpPr>
          <p:cNvPr id="16386" name="Line 3"/>
          <p:cNvSpPr>
            <a:spLocks noChangeShapeType="1"/>
          </p:cNvSpPr>
          <p:nvPr/>
        </p:nvSpPr>
        <p:spPr bwMode="auto">
          <a:xfrm>
            <a:off x="0" y="3124200"/>
            <a:ext cx="9144000" cy="0"/>
          </a:xfrm>
          <a:prstGeom prst="line">
            <a:avLst/>
          </a:prstGeom>
          <a:noFill/>
          <a:ln w="76200">
            <a:solidFill>
              <a:srgbClr val="FF9900"/>
            </a:solidFill>
            <a:round/>
            <a:headEnd/>
            <a:tailEnd/>
          </a:ln>
        </p:spPr>
        <p:txBody>
          <a:bodyPr/>
          <a:lstStyle/>
          <a:p>
            <a:endParaRPr lang="en-US"/>
          </a:p>
        </p:txBody>
      </p:sp>
      <p:sp>
        <p:nvSpPr>
          <p:cNvPr id="16387" name="Line 4"/>
          <p:cNvSpPr>
            <a:spLocks noChangeShapeType="1"/>
          </p:cNvSpPr>
          <p:nvPr/>
        </p:nvSpPr>
        <p:spPr bwMode="auto">
          <a:xfrm>
            <a:off x="0" y="4953000"/>
            <a:ext cx="9144000" cy="0"/>
          </a:xfrm>
          <a:prstGeom prst="line">
            <a:avLst/>
          </a:prstGeom>
          <a:noFill/>
          <a:ln w="76200">
            <a:solidFill>
              <a:srgbClr val="FF9900"/>
            </a:solidFill>
            <a:round/>
            <a:headEnd/>
            <a:tailEnd/>
          </a:ln>
        </p:spPr>
        <p:txBody>
          <a:bodyPr/>
          <a:lstStyle/>
          <a:p>
            <a:endParaRPr lang="en-US"/>
          </a:p>
        </p:txBody>
      </p:sp>
      <p:pic>
        <p:nvPicPr>
          <p:cNvPr id="16388" name="Picture 5" descr="TemplateImage"/>
          <p:cNvPicPr>
            <a:picLocks noChangeAspect="1" noChangeArrowheads="1"/>
          </p:cNvPicPr>
          <p:nvPr/>
        </p:nvPicPr>
        <p:blipFill>
          <a:blip r:embed="rId3"/>
          <a:srcRect/>
          <a:stretch>
            <a:fillRect/>
          </a:stretch>
        </p:blipFill>
        <p:spPr bwMode="auto">
          <a:xfrm>
            <a:off x="-152400" y="3276600"/>
            <a:ext cx="9164638" cy="1524000"/>
          </a:xfrm>
          <a:prstGeom prst="rect">
            <a:avLst/>
          </a:prstGeom>
          <a:noFill/>
          <a:ln w="9525">
            <a:noFill/>
            <a:miter lim="800000"/>
            <a:headEnd/>
            <a:tailEnd/>
          </a:ln>
        </p:spPr>
      </p:pic>
      <p:sp>
        <p:nvSpPr>
          <p:cNvPr id="16389" name="Text Box 6"/>
          <p:cNvSpPr txBox="1">
            <a:spLocks noChangeArrowheads="1"/>
          </p:cNvSpPr>
          <p:nvPr/>
        </p:nvSpPr>
        <p:spPr bwMode="auto">
          <a:xfrm>
            <a:off x="228600" y="5832475"/>
            <a:ext cx="1601788" cy="428625"/>
          </a:xfrm>
          <a:prstGeom prst="rect">
            <a:avLst/>
          </a:prstGeom>
          <a:noFill/>
          <a:ln w="9525">
            <a:noFill/>
            <a:miter lim="800000"/>
            <a:headEnd/>
            <a:tailEnd/>
          </a:ln>
        </p:spPr>
        <p:txBody>
          <a:bodyPr lIns="80006" tIns="40003" rIns="80006" bIns="40003">
            <a:spAutoFit/>
          </a:bodyPr>
          <a:lstStyle/>
          <a:p>
            <a:pPr defTabSz="800100"/>
            <a:endParaRPr lang="th-TH" sz="2100"/>
          </a:p>
        </p:txBody>
      </p:sp>
      <p:sp>
        <p:nvSpPr>
          <p:cNvPr id="16390" name="Text Box 7"/>
          <p:cNvSpPr txBox="1">
            <a:spLocks noChangeArrowheads="1"/>
          </p:cNvSpPr>
          <p:nvPr/>
        </p:nvSpPr>
        <p:spPr bwMode="auto">
          <a:xfrm>
            <a:off x="306388" y="5257800"/>
            <a:ext cx="8456612" cy="1189038"/>
          </a:xfrm>
          <a:prstGeom prst="rect">
            <a:avLst/>
          </a:prstGeom>
          <a:noFill/>
          <a:ln w="9525">
            <a:noFill/>
            <a:miter lim="800000"/>
            <a:headEnd/>
            <a:tailEnd/>
          </a:ln>
        </p:spPr>
        <p:txBody>
          <a:bodyPr lIns="80006" tIns="40003" rIns="80006" bIns="40003">
            <a:spAutoFit/>
          </a:bodyPr>
          <a:lstStyle/>
          <a:p>
            <a:pPr algn="ctr" defTabSz="800100"/>
            <a:r>
              <a:rPr lang="en-US" b="1">
                <a:solidFill>
                  <a:schemeClr val="bg1"/>
                </a:solidFill>
                <a:latin typeface="Myriad Pro"/>
              </a:rPr>
              <a:t>Economic and Social Council -</a:t>
            </a:r>
          </a:p>
          <a:p>
            <a:pPr algn="ctr" defTabSz="800100"/>
            <a:r>
              <a:rPr lang="en-US" b="1">
                <a:solidFill>
                  <a:schemeClr val="bg1"/>
                </a:solidFill>
                <a:latin typeface="Myriad Pro"/>
              </a:rPr>
              <a:t>2010 Operational Activities Segment  </a:t>
            </a:r>
          </a:p>
          <a:p>
            <a:pPr algn="ctr" defTabSz="800100"/>
            <a:r>
              <a:rPr lang="en-US" b="1">
                <a:solidFill>
                  <a:schemeClr val="bg1"/>
                </a:solidFill>
                <a:latin typeface="Myriad Pro"/>
              </a:rPr>
              <a:t>           9-13 July, 2010, New York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GB" smtClean="0"/>
              <a:t>Some Next Steps...</a:t>
            </a:r>
          </a:p>
        </p:txBody>
      </p:sp>
      <p:sp>
        <p:nvSpPr>
          <p:cNvPr id="34818" name="Content Placeholder 2"/>
          <p:cNvSpPr>
            <a:spLocks noGrp="1"/>
          </p:cNvSpPr>
          <p:nvPr>
            <p:ph idx="1"/>
          </p:nvPr>
        </p:nvSpPr>
        <p:spPr/>
        <p:txBody>
          <a:bodyPr/>
          <a:lstStyle/>
          <a:p>
            <a:r>
              <a:rPr lang="en-GB" smtClean="0"/>
              <a:t>Knowledge Sharing</a:t>
            </a:r>
          </a:p>
          <a:p>
            <a:pPr lvl="1"/>
            <a:r>
              <a:rPr lang="en-GB" smtClean="0"/>
              <a:t>Systems and tools for improved information and knowledge sharing</a:t>
            </a:r>
          </a:p>
          <a:p>
            <a:r>
              <a:rPr lang="en-GB" smtClean="0"/>
              <a:t>Capacity Mapping</a:t>
            </a:r>
          </a:p>
          <a:p>
            <a:pPr lvl="1"/>
            <a:r>
              <a:rPr lang="en-GB" smtClean="0"/>
              <a:t>Improved data on UN human resource capacities and placement across the region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6200" y="304800"/>
            <a:ext cx="8610600" cy="990600"/>
          </a:xfrm>
          <a:noFill/>
        </p:spPr>
        <p:txBody>
          <a:bodyPr lIns="80006" tIns="40003" rIns="80006" bIns="40003"/>
          <a:lstStyle/>
          <a:p>
            <a:pPr eaLnBrk="1" hangingPunct="1">
              <a:defRPr/>
            </a:pPr>
            <a:r>
              <a:rPr lang="en-US"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Myriad Pro" pitchFamily="34" charset="0"/>
              </a:rPr>
              <a:t>The UNDG Asia-Pacific </a:t>
            </a:r>
            <a:r>
              <a:rPr lang="en-US" sz="1800" b="1" dirty="0" smtClean="0">
                <a:latin typeface="Myriad Pro" pitchFamily="34" charset="0"/>
              </a:rPr>
              <a:t/>
            </a:r>
            <a:br>
              <a:rPr lang="en-US" sz="1800" b="1" dirty="0" smtClean="0">
                <a:latin typeface="Myriad Pro" pitchFamily="34" charset="0"/>
              </a:rPr>
            </a:br>
            <a:r>
              <a:rPr lang="en-US" sz="1800" b="1" dirty="0" smtClean="0">
                <a:latin typeface="Myriad Pro" pitchFamily="34" charset="0"/>
              </a:rPr>
              <a:t>_______________________________________________</a:t>
            </a:r>
            <a:endParaRPr lang="th-TH" sz="2800" b="1" dirty="0" smtClean="0">
              <a:latin typeface="Myriad Pro" pitchFamily="34" charset="0"/>
            </a:endParaRPr>
          </a:p>
        </p:txBody>
      </p:sp>
      <p:sp>
        <p:nvSpPr>
          <p:cNvPr id="18434" name="Rectangle 3"/>
          <p:cNvSpPr>
            <a:spLocks noGrp="1" noChangeArrowheads="1"/>
          </p:cNvSpPr>
          <p:nvPr>
            <p:ph type="body" idx="1"/>
          </p:nvPr>
        </p:nvSpPr>
        <p:spPr>
          <a:xfrm>
            <a:off x="0" y="990600"/>
            <a:ext cx="8991600" cy="5334000"/>
          </a:xfrm>
        </p:spPr>
        <p:txBody>
          <a:bodyPr lIns="80006" tIns="40003" rIns="80006" bIns="40003"/>
          <a:lstStyle/>
          <a:p>
            <a:pPr marL="609600" indent="-609600" eaLnBrk="1" hangingPunct="1">
              <a:lnSpc>
                <a:spcPct val="90000"/>
              </a:lnSpc>
              <a:buFont typeface="Wingdings" pitchFamily="2" charset="2"/>
              <a:buChar char="§"/>
            </a:pPr>
            <a:endParaRPr lang="en-US" sz="2400" smtClean="0"/>
          </a:p>
          <a:p>
            <a:pPr marL="609600" indent="-609600" eaLnBrk="1" hangingPunct="1">
              <a:lnSpc>
                <a:spcPct val="90000"/>
              </a:lnSpc>
              <a:buFont typeface="Wingdings" pitchFamily="2" charset="2"/>
              <a:buChar char="§"/>
            </a:pPr>
            <a:r>
              <a:rPr lang="en-US" sz="2800" smtClean="0"/>
              <a:t>Established in 2006 with 4 members to support UN reforms at the country level</a:t>
            </a:r>
          </a:p>
          <a:p>
            <a:pPr marL="609600" indent="-609600" eaLnBrk="1" hangingPunct="1">
              <a:lnSpc>
                <a:spcPct val="90000"/>
              </a:lnSpc>
              <a:buFont typeface="Wingdings" pitchFamily="2" charset="2"/>
              <a:buChar char="§"/>
            </a:pPr>
            <a:r>
              <a:rPr lang="en-US" sz="2800" smtClean="0"/>
              <a:t>Expanded in 2008 to include NRAs and Specialized Agencies to further support country level UN coordination and coherence</a:t>
            </a:r>
          </a:p>
          <a:p>
            <a:pPr marL="609600" indent="-609600" eaLnBrk="1" hangingPunct="1">
              <a:lnSpc>
                <a:spcPct val="90000"/>
              </a:lnSpc>
              <a:buFont typeface="Wingdings" pitchFamily="2" charset="2"/>
              <a:buChar char="§"/>
            </a:pPr>
            <a:r>
              <a:rPr lang="en-US" sz="2800" smtClean="0"/>
              <a:t>Currently membership of 18 agencies including Funds, Programmes, Specialized Agencies and Regional Commission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228600" y="304800"/>
            <a:ext cx="8686800" cy="609600"/>
          </a:xfrm>
          <a:noFill/>
        </p:spPr>
        <p:txBody>
          <a:bodyPr lIns="91436" tIns="45718" rIns="91436" bIns="45718"/>
          <a:lstStyle/>
          <a:p>
            <a:pPr algn="l" eaLnBrk="1" hangingPunct="1">
              <a:defRPr/>
            </a:pPr>
            <a:r>
              <a:rPr lang="en-US" sz="3200" u="sng"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Myriad Pro" pitchFamily="34" charset="0"/>
              </a:rPr>
              <a:t>UNDG Asia-Pacific – Role and Responsibilities</a:t>
            </a:r>
            <a:endParaRPr lang="th-TH" sz="2800" b="1" u="sng" dirty="0" smtClean="0">
              <a:effectLst>
                <a:outerShdw blurRad="38100" dist="38100" dir="2700000" algn="tl">
                  <a:srgbClr val="C0C0C0"/>
                </a:outerShdw>
              </a:effectLst>
              <a:latin typeface="Myriad Pro" pitchFamily="34" charset="0"/>
            </a:endParaRPr>
          </a:p>
        </p:txBody>
      </p:sp>
      <p:sp>
        <p:nvSpPr>
          <p:cNvPr id="403459" name="Rectangle 3"/>
          <p:cNvSpPr>
            <a:spLocks noGrp="1" noChangeArrowheads="1"/>
          </p:cNvSpPr>
          <p:nvPr>
            <p:ph type="body" idx="1"/>
          </p:nvPr>
        </p:nvSpPr>
        <p:spPr>
          <a:xfrm>
            <a:off x="304800" y="990600"/>
            <a:ext cx="8686800" cy="5562600"/>
          </a:xfrm>
        </p:spPr>
        <p:txBody>
          <a:bodyPr lIns="91436" tIns="45718" rIns="91436" bIns="45718"/>
          <a:lstStyle/>
          <a:p>
            <a:pPr>
              <a:buFontTx/>
              <a:buNone/>
              <a:defRPr/>
            </a:pPr>
            <a:r>
              <a:rPr lang="en-US" sz="2800" dirty="0" smtClean="0"/>
              <a:t>Functions include:    </a:t>
            </a:r>
          </a:p>
          <a:p>
            <a:pPr>
              <a:buFontTx/>
              <a:buChar char="-"/>
              <a:defRPr/>
            </a:pPr>
            <a:r>
              <a:rPr lang="en-US" sz="2800" dirty="0" smtClean="0"/>
              <a:t>Technical support to UNCTs</a:t>
            </a:r>
          </a:p>
          <a:p>
            <a:pPr eaLnBrk="1" hangingPunct="1">
              <a:lnSpc>
                <a:spcPct val="90000"/>
              </a:lnSpc>
              <a:buFontTx/>
              <a:buChar char="-"/>
              <a:defRPr/>
            </a:pPr>
            <a:r>
              <a:rPr lang="en-US" sz="2800" dirty="0" smtClean="0"/>
              <a:t>Quality assurance support to UNCTs in UNDAF and other UN programming processes</a:t>
            </a:r>
          </a:p>
          <a:p>
            <a:pPr eaLnBrk="1" hangingPunct="1">
              <a:lnSpc>
                <a:spcPct val="90000"/>
              </a:lnSpc>
              <a:buFontTx/>
              <a:buChar char="-"/>
              <a:defRPr/>
            </a:pPr>
            <a:r>
              <a:rPr lang="en-US" sz="2800" dirty="0" smtClean="0"/>
              <a:t>Resident Coordinator and UNCT Oversight and Performance management; and</a:t>
            </a:r>
          </a:p>
          <a:p>
            <a:pPr eaLnBrk="1" hangingPunct="1">
              <a:lnSpc>
                <a:spcPct val="90000"/>
              </a:lnSpc>
              <a:buFontTx/>
              <a:buChar char="-"/>
              <a:defRPr/>
            </a:pPr>
            <a:r>
              <a:rPr lang="en-US" sz="2800" dirty="0" smtClean="0"/>
              <a:t>“Trouble shooting” in difficult country situations, dispute resolution, etc</a:t>
            </a:r>
          </a:p>
          <a:p>
            <a:pPr eaLnBrk="1" hangingPunct="1">
              <a:lnSpc>
                <a:spcPct val="90000"/>
              </a:lnSpc>
              <a:buFontTx/>
              <a:buChar char="-"/>
              <a:defRPr/>
            </a:pPr>
            <a:endParaRPr lang="en-US" sz="2400" dirty="0" smtClean="0">
              <a:effectLst>
                <a:outerShdw blurRad="38100" dist="38100" dir="2700000" algn="tl">
                  <a:srgbClr val="C0C0C0"/>
                </a:outerShdw>
              </a:effectLst>
              <a:latin typeface="Verdan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381000" y="381000"/>
            <a:ext cx="8534400" cy="990600"/>
          </a:xfrm>
          <a:noFill/>
        </p:spPr>
        <p:txBody>
          <a:bodyPr/>
          <a:lstStyle/>
          <a:p>
            <a:pPr algn="l"/>
            <a:r>
              <a:rPr lang="en-US" sz="2800" b="1" smtClean="0">
                <a:latin typeface="Myriad Pro"/>
              </a:rPr>
              <a:t/>
            </a:r>
            <a:br>
              <a:rPr lang="en-US" sz="2800" b="1" smtClean="0">
                <a:latin typeface="Myriad Pro"/>
              </a:rPr>
            </a:br>
            <a:r>
              <a:rPr lang="en-US" sz="2800" b="1" smtClean="0">
                <a:latin typeface="Myriad Pro"/>
              </a:rPr>
              <a:t/>
            </a:r>
            <a:br>
              <a:rPr lang="en-US" sz="2800" b="1" smtClean="0">
                <a:latin typeface="Myriad Pro"/>
              </a:rPr>
            </a:br>
            <a:r>
              <a:rPr lang="en-US" sz="2800" b="1" smtClean="0">
                <a:latin typeface="Myriad Pro"/>
              </a:rPr>
              <a:t/>
            </a:r>
            <a:br>
              <a:rPr lang="en-US" sz="2800" b="1" smtClean="0">
                <a:latin typeface="Myriad Pro"/>
              </a:rPr>
            </a:br>
            <a:r>
              <a:rPr lang="en-US" sz="2800" b="1" smtClean="0">
                <a:latin typeface="Myriad Pro"/>
              </a:rPr>
              <a:t/>
            </a:r>
            <a:br>
              <a:rPr lang="en-US" sz="2800" b="1" smtClean="0">
                <a:latin typeface="Myriad Pro"/>
              </a:rPr>
            </a:br>
            <a:r>
              <a:rPr lang="en-US" sz="2800" b="1" smtClean="0">
                <a:latin typeface="Myriad Pro"/>
              </a:rPr>
              <a:t/>
            </a:r>
            <a:br>
              <a:rPr lang="en-US" sz="2800" b="1" smtClean="0">
                <a:latin typeface="Myriad Pro"/>
              </a:rPr>
            </a:br>
            <a:r>
              <a:rPr lang="en-US" sz="3200" b="1" u="sng" smtClean="0">
                <a:latin typeface="Myriad Pro"/>
              </a:rPr>
              <a:t>UNDG A-P support to UN Country Teams </a:t>
            </a:r>
            <a:r>
              <a:rPr lang="en-US" sz="2800" b="1" smtClean="0">
                <a:latin typeface="Myriad Pro"/>
              </a:rPr>
              <a:t/>
            </a:r>
            <a:br>
              <a:rPr lang="en-US" sz="2800" b="1" smtClean="0">
                <a:latin typeface="Myriad Pro"/>
              </a:rPr>
            </a:br>
            <a:r>
              <a:rPr lang="en-US" sz="2800" b="1" smtClean="0">
                <a:latin typeface="Myriad Pro"/>
              </a:rPr>
              <a:t/>
            </a:r>
            <a:br>
              <a:rPr lang="en-US" sz="2800" b="1" smtClean="0">
                <a:latin typeface="Myriad Pro"/>
              </a:rPr>
            </a:br>
            <a:r>
              <a:rPr lang="en-US" sz="2800" b="1" smtClean="0">
                <a:latin typeface="Myriad Pro"/>
              </a:rPr>
              <a:t/>
            </a:r>
            <a:br>
              <a:rPr lang="en-US" sz="2800" b="1" smtClean="0">
                <a:latin typeface="Myriad Pro"/>
              </a:rPr>
            </a:br>
            <a:r>
              <a:rPr lang="en-US" sz="2800" b="1" smtClean="0">
                <a:latin typeface="Myriad Pro"/>
              </a:rPr>
              <a:t/>
            </a:r>
            <a:br>
              <a:rPr lang="en-US" sz="2800" b="1" smtClean="0">
                <a:latin typeface="Myriad Pro"/>
              </a:rPr>
            </a:br>
            <a:r>
              <a:rPr lang="en-US" sz="2800" b="1" smtClean="0">
                <a:latin typeface="Myriad Pro"/>
              </a:rPr>
              <a:t> </a:t>
            </a:r>
            <a:r>
              <a:rPr lang="en-US" sz="3200" b="1" smtClean="0">
                <a:latin typeface="Myriad Pro"/>
              </a:rPr>
              <a:t/>
            </a:r>
            <a:br>
              <a:rPr lang="en-US" sz="3200" b="1" smtClean="0">
                <a:latin typeface="Myriad Pro"/>
              </a:rPr>
            </a:br>
            <a:endParaRPr lang="en-US" sz="3200" b="1" smtClean="0">
              <a:latin typeface="Myriad Pro"/>
            </a:endParaRPr>
          </a:p>
        </p:txBody>
      </p:sp>
      <p:sp>
        <p:nvSpPr>
          <p:cNvPr id="22530" name="Content Placeholder 2"/>
          <p:cNvSpPr>
            <a:spLocks noGrp="1"/>
          </p:cNvSpPr>
          <p:nvPr>
            <p:ph idx="1"/>
          </p:nvPr>
        </p:nvSpPr>
        <p:spPr>
          <a:xfrm>
            <a:off x="304800" y="1295400"/>
            <a:ext cx="8534400" cy="5181600"/>
          </a:xfrm>
        </p:spPr>
        <p:txBody>
          <a:bodyPr/>
          <a:lstStyle/>
          <a:p>
            <a:r>
              <a:rPr lang="en-US" sz="2800" smtClean="0"/>
              <a:t>The UNDG A-P provides support to UNCTs through : </a:t>
            </a:r>
          </a:p>
          <a:p>
            <a:pPr>
              <a:buFontTx/>
              <a:buChar char="-"/>
            </a:pPr>
            <a:r>
              <a:rPr lang="en-US" sz="2800" smtClean="0"/>
              <a:t>Interaction with UNCTs preparing new UNDAFs </a:t>
            </a:r>
          </a:p>
          <a:p>
            <a:pPr>
              <a:buFontTx/>
              <a:buChar char="-"/>
            </a:pPr>
            <a:r>
              <a:rPr lang="en-US" sz="2800" smtClean="0"/>
              <a:t>Individual &amp; inter-agency Regional Director country missions</a:t>
            </a:r>
          </a:p>
          <a:p>
            <a:pPr>
              <a:buFontTx/>
              <a:buChar char="-"/>
            </a:pPr>
            <a:r>
              <a:rPr lang="en-US" sz="2800" smtClean="0"/>
              <a:t>Peer Support Group and joint inter-agency missions, to support to UNDAF programming processes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304800" y="457200"/>
            <a:ext cx="8077200" cy="838200"/>
          </a:xfrm>
          <a:noFill/>
        </p:spPr>
        <p:txBody>
          <a:bodyPr lIns="91436" tIns="45718" rIns="91436" bIns="45718"/>
          <a:lstStyle/>
          <a:p>
            <a:pPr algn="l" eaLnBrk="1" hangingPunct="1">
              <a:defRPr/>
            </a:pPr>
            <a:r>
              <a:rPr lang="en-US" sz="2800" b="1" dirty="0" smtClean="0">
                <a:effectLst>
                  <a:outerShdw blurRad="38100" dist="38100" dir="2700000" algn="tl">
                    <a:srgbClr val="C0C0C0"/>
                  </a:outerShdw>
                </a:effectLst>
                <a:latin typeface="Myriad Pro" pitchFamily="34" charset="0"/>
              </a:rPr>
              <a:t/>
            </a:r>
            <a:br>
              <a:rPr lang="en-US" sz="2800" b="1" dirty="0" smtClean="0">
                <a:effectLst>
                  <a:outerShdw blurRad="38100" dist="38100" dir="2700000" algn="tl">
                    <a:srgbClr val="C0C0C0"/>
                  </a:outerShdw>
                </a:effectLst>
                <a:latin typeface="Myriad Pro" pitchFamily="34" charset="0"/>
              </a:rPr>
            </a:br>
            <a:r>
              <a:rPr lang="en-US" sz="2800" b="1" dirty="0" smtClean="0">
                <a:effectLst>
                  <a:outerShdw blurRad="38100" dist="38100" dir="2700000" algn="tl">
                    <a:srgbClr val="C0C0C0"/>
                  </a:outerShdw>
                </a:effectLst>
                <a:latin typeface="Myriad Pro" pitchFamily="34" charset="0"/>
              </a:rPr>
              <a:t>Performance management and oversight role in support of country level UN reforms</a:t>
            </a:r>
            <a:r>
              <a:rPr lang="en-US" b="1" dirty="0" smtClean="0">
                <a:effectLst>
                  <a:outerShdw blurRad="38100" dist="38100" dir="2700000" algn="tl">
                    <a:srgbClr val="C0C0C0"/>
                  </a:outerShdw>
                </a:effectLst>
                <a:latin typeface="Myriad Pro" pitchFamily="34" charset="0"/>
              </a:rPr>
              <a:t/>
            </a:r>
            <a:br>
              <a:rPr lang="en-US" b="1" dirty="0" smtClean="0">
                <a:effectLst>
                  <a:outerShdw blurRad="38100" dist="38100" dir="2700000" algn="tl">
                    <a:srgbClr val="C0C0C0"/>
                  </a:outerShdw>
                </a:effectLst>
                <a:latin typeface="Myriad Pro" pitchFamily="34" charset="0"/>
              </a:rPr>
            </a:br>
            <a:r>
              <a:rPr lang="en-US" sz="1800" b="1" dirty="0" smtClean="0">
                <a:effectLst>
                  <a:outerShdw blurRad="38100" dist="38100" dir="2700000" algn="tl">
                    <a:srgbClr val="C0C0C0"/>
                  </a:outerShdw>
                </a:effectLst>
                <a:latin typeface="Myriad Pro" pitchFamily="34" charset="0"/>
              </a:rPr>
              <a:t>________________________________________</a:t>
            </a:r>
            <a:endParaRPr lang="th-TH" sz="2800" b="1" dirty="0" smtClean="0">
              <a:effectLst>
                <a:outerShdw blurRad="38100" dist="38100" dir="2700000" algn="tl">
                  <a:srgbClr val="C0C0C0"/>
                </a:outerShdw>
              </a:effectLst>
              <a:latin typeface="Myriad Pro" pitchFamily="34" charset="0"/>
            </a:endParaRPr>
          </a:p>
        </p:txBody>
      </p:sp>
      <p:sp>
        <p:nvSpPr>
          <p:cNvPr id="403459" name="Rectangle 3"/>
          <p:cNvSpPr>
            <a:spLocks noGrp="1" noChangeArrowheads="1"/>
          </p:cNvSpPr>
          <p:nvPr>
            <p:ph type="body" idx="1"/>
          </p:nvPr>
        </p:nvSpPr>
        <p:spPr>
          <a:xfrm>
            <a:off x="304800" y="1600200"/>
            <a:ext cx="8534400" cy="5105400"/>
          </a:xfrm>
        </p:spPr>
        <p:txBody>
          <a:bodyPr lIns="91436" tIns="45718" rIns="91436" bIns="45718"/>
          <a:lstStyle/>
          <a:p>
            <a:pPr>
              <a:spcBef>
                <a:spcPts val="0"/>
              </a:spcBef>
              <a:buFontTx/>
              <a:buChar char="-"/>
              <a:defRPr/>
            </a:pPr>
            <a:endParaRPr lang="en-US" sz="2800" dirty="0" smtClean="0"/>
          </a:p>
          <a:p>
            <a:pPr>
              <a:spcBef>
                <a:spcPts val="0"/>
              </a:spcBef>
              <a:buFontTx/>
              <a:buChar char="-"/>
              <a:defRPr/>
            </a:pPr>
            <a:r>
              <a:rPr lang="en-US" sz="2800" dirty="0" smtClean="0"/>
              <a:t>RC and UNCT annual appraisals are conducted by an expanded group of Regional Directors since 2008</a:t>
            </a:r>
          </a:p>
          <a:p>
            <a:pPr eaLnBrk="1" hangingPunct="1">
              <a:lnSpc>
                <a:spcPct val="80000"/>
              </a:lnSpc>
              <a:buFontTx/>
              <a:buChar char="-"/>
              <a:defRPr/>
            </a:pPr>
            <a:r>
              <a:rPr lang="en-GB" sz="2800" dirty="0" smtClean="0"/>
              <a:t>Further improvement and simplification of RC/UNCT Appraisal system continues to be a UNDG A-P priority</a:t>
            </a:r>
          </a:p>
          <a:p>
            <a:pPr eaLnBrk="1" hangingPunct="1">
              <a:lnSpc>
                <a:spcPct val="80000"/>
              </a:lnSpc>
              <a:buFontTx/>
              <a:buChar char="-"/>
              <a:defRPr/>
            </a:pPr>
            <a:r>
              <a:rPr lang="en-GB" sz="2800" dirty="0" smtClean="0"/>
              <a:t>One80 competency development tool in the region rolled-out and used to inform the appraisal process as well as strengthen UNCT capacity and group dynamics</a:t>
            </a:r>
            <a:endParaRPr lang="en-US" sz="2800" dirty="0" smtClean="0">
              <a:effectLst>
                <a:outerShdw blurRad="38100" dist="38100" dir="2700000" algn="tl">
                  <a:srgbClr val="C0C0C0"/>
                </a:outerShdw>
              </a:effectLst>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304800" y="152400"/>
            <a:ext cx="8077200" cy="838200"/>
          </a:xfrm>
          <a:noFill/>
        </p:spPr>
        <p:txBody>
          <a:bodyPr lIns="91436" tIns="45718" rIns="91436" bIns="45718"/>
          <a:lstStyle/>
          <a:p>
            <a:pPr algn="l" eaLnBrk="1" hangingPunct="1">
              <a:defRPr/>
            </a:pPr>
            <a:r>
              <a:rPr lang="en-US" sz="2800" b="1" dirty="0" smtClean="0">
                <a:effectLst>
                  <a:outerShdw blurRad="38100" dist="38100" dir="2700000" algn="tl">
                    <a:srgbClr val="C0C0C0"/>
                  </a:outerShdw>
                </a:effectLst>
                <a:latin typeface="Myriad Pro" pitchFamily="34" charset="0"/>
              </a:rPr>
              <a:t/>
            </a:r>
            <a:br>
              <a:rPr lang="en-US" sz="2800" b="1" dirty="0" smtClean="0">
                <a:effectLst>
                  <a:outerShdw blurRad="38100" dist="38100" dir="2700000" algn="tl">
                    <a:srgbClr val="C0C0C0"/>
                  </a:outerShdw>
                </a:effectLst>
                <a:latin typeface="Myriad Pro" pitchFamily="34" charset="0"/>
              </a:rPr>
            </a:br>
            <a:r>
              <a:rPr lang="en-US" sz="2800" b="1" dirty="0" smtClean="0">
                <a:effectLst>
                  <a:outerShdw blurRad="38100" dist="38100" dir="2700000" algn="tl">
                    <a:srgbClr val="C0C0C0"/>
                  </a:outerShdw>
                </a:effectLst>
                <a:latin typeface="Myriad Pro" pitchFamily="34" charset="0"/>
              </a:rPr>
              <a:t>Collaboration with </a:t>
            </a:r>
            <a:r>
              <a:rPr lang="en-US" sz="3200" b="1" dirty="0" smtClean="0">
                <a:effectLst>
                  <a:outerShdw blurRad="38100" dist="38100" dir="2700000" algn="tl">
                    <a:srgbClr val="C0C0C0"/>
                  </a:outerShdw>
                </a:effectLst>
                <a:latin typeface="Myriad Pro" pitchFamily="34" charset="0"/>
              </a:rPr>
              <a:t>RCM</a:t>
            </a:r>
            <a:r>
              <a:rPr lang="en-US" sz="2800" b="1" dirty="0" smtClean="0">
                <a:effectLst>
                  <a:outerShdw blurRad="38100" dist="38100" dir="2700000" algn="tl">
                    <a:srgbClr val="C0C0C0"/>
                  </a:outerShdw>
                </a:effectLst>
                <a:latin typeface="Myriad Pro" pitchFamily="34" charset="0"/>
              </a:rPr>
              <a:t> in A-P region </a:t>
            </a:r>
            <a:r>
              <a:rPr lang="en-US" b="1" dirty="0" smtClean="0">
                <a:effectLst>
                  <a:outerShdw blurRad="38100" dist="38100" dir="2700000" algn="tl">
                    <a:srgbClr val="C0C0C0"/>
                  </a:outerShdw>
                </a:effectLst>
                <a:latin typeface="Myriad Pro" pitchFamily="34" charset="0"/>
              </a:rPr>
              <a:t/>
            </a:r>
            <a:br>
              <a:rPr lang="en-US" b="1" dirty="0" smtClean="0">
                <a:effectLst>
                  <a:outerShdw blurRad="38100" dist="38100" dir="2700000" algn="tl">
                    <a:srgbClr val="C0C0C0"/>
                  </a:outerShdw>
                </a:effectLst>
                <a:latin typeface="Myriad Pro" pitchFamily="34" charset="0"/>
              </a:rPr>
            </a:br>
            <a:r>
              <a:rPr lang="en-US" sz="1800" b="1" dirty="0" smtClean="0">
                <a:effectLst>
                  <a:outerShdw blurRad="38100" dist="38100" dir="2700000" algn="tl">
                    <a:srgbClr val="C0C0C0"/>
                  </a:outerShdw>
                </a:effectLst>
                <a:latin typeface="Myriad Pro" pitchFamily="34" charset="0"/>
              </a:rPr>
              <a:t>________________________________________</a:t>
            </a:r>
            <a:endParaRPr lang="th-TH" sz="2800" b="1" dirty="0" smtClean="0">
              <a:effectLst>
                <a:outerShdw blurRad="38100" dist="38100" dir="2700000" algn="tl">
                  <a:srgbClr val="C0C0C0"/>
                </a:outerShdw>
              </a:effectLst>
              <a:latin typeface="Myriad Pro" pitchFamily="34" charset="0"/>
            </a:endParaRPr>
          </a:p>
        </p:txBody>
      </p:sp>
      <p:sp>
        <p:nvSpPr>
          <p:cNvPr id="403459" name="Rectangle 3"/>
          <p:cNvSpPr>
            <a:spLocks noGrp="1" noChangeArrowheads="1"/>
          </p:cNvSpPr>
          <p:nvPr>
            <p:ph type="body" idx="1"/>
          </p:nvPr>
        </p:nvSpPr>
        <p:spPr>
          <a:xfrm>
            <a:off x="304800" y="1295400"/>
            <a:ext cx="8534400" cy="5410200"/>
          </a:xfrm>
        </p:spPr>
        <p:txBody>
          <a:bodyPr lIns="91436" tIns="45718" rIns="91436" bIns="45718"/>
          <a:lstStyle/>
          <a:p>
            <a:pPr>
              <a:defRPr/>
            </a:pPr>
            <a:r>
              <a:rPr lang="en-US" sz="2800" dirty="0" smtClean="0"/>
              <a:t>ESCAP became a member of the expanded UNDG A-P in November 2008</a:t>
            </a:r>
          </a:p>
          <a:p>
            <a:pPr>
              <a:defRPr/>
            </a:pPr>
            <a:r>
              <a:rPr lang="en-US" sz="2800" dirty="0" smtClean="0"/>
              <a:t>RCM and UNDG A-P meetings convened back to back whenever feasible </a:t>
            </a:r>
          </a:p>
          <a:p>
            <a:pPr>
              <a:defRPr/>
            </a:pPr>
            <a:r>
              <a:rPr lang="en-US" sz="2800" dirty="0" smtClean="0"/>
              <a:t>Respective roles &amp; responsibilities clarified: </a:t>
            </a:r>
          </a:p>
          <a:p>
            <a:pPr lvl="1">
              <a:buFont typeface="Courier New" pitchFamily="49" charset="0"/>
              <a:buChar char="o"/>
              <a:defRPr/>
            </a:pPr>
            <a:r>
              <a:rPr lang="en-US" sz="2400" dirty="0" smtClean="0"/>
              <a:t>RCM to take the lead on regional policy and normative matters</a:t>
            </a:r>
          </a:p>
          <a:p>
            <a:pPr lvl="1">
              <a:buFont typeface="Courier New" pitchFamily="49" charset="0"/>
              <a:buChar char="o"/>
              <a:defRPr/>
            </a:pPr>
            <a:r>
              <a:rPr lang="en-US" sz="2400" dirty="0" smtClean="0"/>
              <a:t>UNDG A-P to lead in country level program work and oversight. </a:t>
            </a:r>
            <a:endParaRPr lang="en-US" dirty="0" smtClean="0">
              <a:effectLst>
                <a:outerShdw blurRad="38100" dist="38100" dir="2700000" algn="tl">
                  <a:srgbClr val="000000">
                    <a:alpha val="43137"/>
                  </a:srgbClr>
                </a:outerShdw>
              </a:effectLst>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304800" y="152400"/>
            <a:ext cx="8534400" cy="838200"/>
          </a:xfrm>
          <a:noFill/>
        </p:spPr>
        <p:txBody>
          <a:bodyPr lIns="91436" tIns="45718" rIns="91436" bIns="45718"/>
          <a:lstStyle/>
          <a:p>
            <a:pPr algn="l" eaLnBrk="1" hangingPunct="1">
              <a:defRPr/>
            </a:pPr>
            <a:r>
              <a:rPr lang="en-US" sz="3200" b="1" dirty="0" smtClean="0">
                <a:effectLst>
                  <a:outerShdw blurRad="38100" dist="38100" dir="2700000" algn="tl">
                    <a:srgbClr val="C0C0C0"/>
                  </a:outerShdw>
                </a:effectLst>
                <a:latin typeface="Myriad Pro" pitchFamily="34" charset="0"/>
              </a:rPr>
              <a:t>UN country level capacity assessment in DaO pilot countries – Key Findings </a:t>
            </a:r>
            <a:endParaRPr lang="th-TH" sz="3200" b="1" dirty="0" smtClean="0">
              <a:effectLst>
                <a:outerShdw blurRad="38100" dist="38100" dir="2700000" algn="tl">
                  <a:srgbClr val="C0C0C0"/>
                </a:outerShdw>
              </a:effectLst>
              <a:latin typeface="Myriad Pro" pitchFamily="34" charset="0"/>
            </a:endParaRPr>
          </a:p>
        </p:txBody>
      </p:sp>
      <p:sp>
        <p:nvSpPr>
          <p:cNvPr id="403459" name="Rectangle 3"/>
          <p:cNvSpPr>
            <a:spLocks noGrp="1" noChangeArrowheads="1"/>
          </p:cNvSpPr>
          <p:nvPr>
            <p:ph type="body" idx="1"/>
          </p:nvPr>
        </p:nvSpPr>
        <p:spPr>
          <a:xfrm>
            <a:off x="304800" y="1143000"/>
            <a:ext cx="8534400" cy="5562600"/>
          </a:xfrm>
        </p:spPr>
        <p:txBody>
          <a:bodyPr lIns="91436" tIns="45718" rIns="91436" bIns="45718"/>
          <a:lstStyle/>
          <a:p>
            <a:pPr>
              <a:defRPr/>
            </a:pPr>
            <a:r>
              <a:rPr lang="en-US" sz="2800" dirty="0" smtClean="0">
                <a:effectLst>
                  <a:outerShdw blurRad="38100" dist="38100" dir="2700000" algn="tl">
                    <a:srgbClr val="000000">
                      <a:alpha val="43137"/>
                    </a:srgbClr>
                  </a:outerShdw>
                </a:effectLst>
                <a:cs typeface="Times New Roman" pitchFamily="18" charset="0"/>
              </a:rPr>
              <a:t>Mix of UN interventions (policy advice, program, finance, etc) same in all countries irrespective of context, income level and development needs</a:t>
            </a:r>
          </a:p>
          <a:p>
            <a:pPr>
              <a:defRPr/>
            </a:pPr>
            <a:r>
              <a:rPr lang="en-US" sz="2800" dirty="0" smtClean="0">
                <a:effectLst>
                  <a:outerShdw blurRad="38100" dist="38100" dir="2700000" algn="tl">
                    <a:srgbClr val="000000">
                      <a:alpha val="43137"/>
                    </a:srgbClr>
                  </a:outerShdw>
                </a:effectLst>
                <a:cs typeface="Times New Roman" pitchFamily="18" charset="0"/>
              </a:rPr>
              <a:t>Increasing demand by governments, donors and UN leaders for UNCTs to focus on upstream technical and policy support</a:t>
            </a:r>
          </a:p>
          <a:p>
            <a:pPr>
              <a:defRPr/>
            </a:pPr>
            <a:r>
              <a:rPr lang="en-US" sz="2800" dirty="0" smtClean="0">
                <a:effectLst>
                  <a:outerShdw blurRad="38100" dist="38100" dir="2700000" algn="tl">
                    <a:srgbClr val="000000">
                      <a:alpha val="43137"/>
                    </a:srgbClr>
                  </a:outerShdw>
                </a:effectLst>
                <a:cs typeface="Times New Roman" pitchFamily="18" charset="0"/>
              </a:rPr>
              <a:t>Need for the UN development system at all levels to develop its own capacity to respond to this demand in a coherent and coordinated manner</a:t>
            </a:r>
          </a:p>
          <a:p>
            <a:pPr>
              <a:defRPr/>
            </a:pPr>
            <a:endParaRPr lang="en-US" sz="2800" dirty="0" smtClean="0">
              <a:effectLst>
                <a:outerShdw blurRad="38100" dist="38100" dir="2700000" algn="tl">
                  <a:srgbClr val="000000">
                    <a:alpha val="43137"/>
                  </a:srgbClr>
                </a:outerShdw>
              </a:effectLst>
              <a:cs typeface="Times New Roman" pitchFamily="18" charset="0"/>
            </a:endParaRPr>
          </a:p>
          <a:p>
            <a:pPr>
              <a:defRPr/>
            </a:pPr>
            <a:endParaRPr lang="en-US" sz="2800" dirty="0" smtClean="0">
              <a:effectLst>
                <a:outerShdw blurRad="38100" dist="38100" dir="2700000" algn="tl">
                  <a:srgbClr val="000000">
                    <a:alpha val="43137"/>
                  </a:srgbClr>
                </a:outerShdw>
              </a:effectLst>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a:xfrm>
            <a:off x="304800" y="152400"/>
            <a:ext cx="8534400" cy="838200"/>
          </a:xfrm>
          <a:noFill/>
        </p:spPr>
        <p:txBody>
          <a:bodyPr lIns="91436" tIns="45718" rIns="91436" bIns="45718"/>
          <a:lstStyle/>
          <a:p>
            <a:pPr algn="l" eaLnBrk="1" hangingPunct="1">
              <a:defRPr/>
            </a:pPr>
            <a:r>
              <a:rPr lang="en-US" sz="3200" b="1" dirty="0" smtClean="0">
                <a:effectLst>
                  <a:outerShdw blurRad="38100" dist="38100" dir="2700000" algn="tl">
                    <a:srgbClr val="C0C0C0"/>
                  </a:outerShdw>
                </a:effectLst>
                <a:latin typeface="Myriad Pro" pitchFamily="34" charset="0"/>
              </a:rPr>
              <a:t>UNDG A-P and UN country team capacity requirements</a:t>
            </a:r>
            <a:endParaRPr lang="th-TH" sz="3200" b="1" dirty="0" smtClean="0">
              <a:effectLst>
                <a:outerShdw blurRad="38100" dist="38100" dir="2700000" algn="tl">
                  <a:srgbClr val="C0C0C0"/>
                </a:outerShdw>
              </a:effectLst>
              <a:latin typeface="Myriad Pro" pitchFamily="34" charset="0"/>
            </a:endParaRPr>
          </a:p>
        </p:txBody>
      </p:sp>
      <p:sp>
        <p:nvSpPr>
          <p:cNvPr id="403459" name="Rectangle 3"/>
          <p:cNvSpPr>
            <a:spLocks noGrp="1" noChangeArrowheads="1"/>
          </p:cNvSpPr>
          <p:nvPr>
            <p:ph type="body" idx="1"/>
          </p:nvPr>
        </p:nvSpPr>
        <p:spPr>
          <a:xfrm>
            <a:off x="304800" y="1143000"/>
            <a:ext cx="8534400" cy="5562600"/>
          </a:xfrm>
        </p:spPr>
        <p:txBody>
          <a:bodyPr lIns="91436" tIns="45718" rIns="91436" bIns="45718"/>
          <a:lstStyle/>
          <a:p>
            <a:pPr>
              <a:defRPr/>
            </a:pPr>
            <a:r>
              <a:rPr lang="en-US" sz="2400" dirty="0" smtClean="0">
                <a:effectLst>
                  <a:outerShdw blurRad="38100" dist="38100" dir="2700000" algn="tl">
                    <a:srgbClr val="000000">
                      <a:alpha val="43137"/>
                    </a:srgbClr>
                  </a:outerShdw>
                </a:effectLst>
                <a:cs typeface="Times New Roman" pitchFamily="18" charset="0"/>
              </a:rPr>
              <a:t>Challenges posed by a very diverse range of countries (LDCs, MICs, Crisis, Pacific Island Countries, etc) in the region</a:t>
            </a:r>
          </a:p>
          <a:p>
            <a:pPr>
              <a:defRPr/>
            </a:pPr>
            <a:r>
              <a:rPr lang="en-US" sz="2400" dirty="0" smtClean="0">
                <a:effectLst>
                  <a:outerShdw blurRad="38100" dist="38100" dir="2700000" algn="tl">
                    <a:srgbClr val="000000">
                      <a:alpha val="43137"/>
                    </a:srgbClr>
                  </a:outerShdw>
                </a:effectLst>
                <a:cs typeface="Times New Roman" pitchFamily="18" charset="0"/>
              </a:rPr>
              <a:t>Increased commitment of regional agencies to provide coordinated and coherent strategic advice and technical support to UNCTs for UNDAF programming processes and other country needs related to achievement of the MDGs, climate change, economic crisis, etc</a:t>
            </a:r>
          </a:p>
          <a:p>
            <a:pPr>
              <a:defRPr/>
            </a:pPr>
            <a:r>
              <a:rPr lang="en-US" sz="2400" dirty="0" smtClean="0">
                <a:effectLst>
                  <a:outerShdw blurRad="38100" dist="38100" dir="2700000" algn="tl">
                    <a:srgbClr val="000000">
                      <a:alpha val="43137"/>
                    </a:srgbClr>
                  </a:outerShdw>
                </a:effectLst>
                <a:cs typeface="Times New Roman" pitchFamily="18" charset="0"/>
              </a:rPr>
              <a:t>Mapping of UN technical expertise in the region seen as an important area of work to be undertaken to enhance UNCT information and access</a:t>
            </a:r>
          </a:p>
          <a:p>
            <a:pPr>
              <a:defRPr/>
            </a:pPr>
            <a:r>
              <a:rPr lang="en-US" sz="2400" dirty="0" smtClean="0">
                <a:effectLst>
                  <a:outerShdw blurRad="38100" dist="38100" dir="2700000" algn="tl">
                    <a:srgbClr val="000000">
                      <a:alpha val="43137"/>
                    </a:srgbClr>
                  </a:outerShdw>
                </a:effectLst>
                <a:cs typeface="Times New Roman" pitchFamily="18" charset="0"/>
              </a:rPr>
              <a:t>Emerging UNDG priorities further emphasize role of regional UNDGs to </a:t>
            </a:r>
            <a:r>
              <a:rPr lang="en-US" sz="2400" kern="1200" dirty="0" smtClean="0"/>
              <a:t>streamline and focus substantive  support to countries in consultation with the UNCTs</a:t>
            </a:r>
            <a:endParaRPr lang="en-US" sz="2400" dirty="0" smtClean="0">
              <a:effectLst>
                <a:outerShdw blurRad="38100" dist="38100" dir="2700000" algn="tl">
                  <a:srgbClr val="000000">
                    <a:alpha val="43137"/>
                  </a:srgbClr>
                </a:outerShdw>
              </a:effectLst>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GB" smtClean="0"/>
              <a:t>Matching Regional and Country Capacities: Some Examples</a:t>
            </a:r>
          </a:p>
        </p:txBody>
      </p:sp>
      <p:sp>
        <p:nvSpPr>
          <p:cNvPr id="32770" name="Content Placeholder 2"/>
          <p:cNvSpPr>
            <a:spLocks noGrp="1"/>
          </p:cNvSpPr>
          <p:nvPr>
            <p:ph idx="1"/>
          </p:nvPr>
        </p:nvSpPr>
        <p:spPr/>
        <p:txBody>
          <a:bodyPr/>
          <a:lstStyle/>
          <a:p>
            <a:r>
              <a:rPr lang="en-GB" smtClean="0"/>
              <a:t>Gender</a:t>
            </a:r>
          </a:p>
          <a:p>
            <a:pPr lvl="1"/>
            <a:r>
              <a:rPr lang="en-GB" smtClean="0"/>
              <a:t>Joint Violence Against Women Prevention Programmes</a:t>
            </a:r>
          </a:p>
          <a:p>
            <a:pPr lvl="1"/>
            <a:r>
              <a:rPr lang="en-GB" smtClean="0"/>
              <a:t>Gender considerations in MDG achievement</a:t>
            </a:r>
          </a:p>
          <a:p>
            <a:r>
              <a:rPr lang="en-GB" smtClean="0"/>
              <a:t>MDG Reporting</a:t>
            </a:r>
          </a:p>
          <a:p>
            <a:r>
              <a:rPr lang="en-GB" smtClean="0"/>
              <a:t>HIV/AIDS</a:t>
            </a:r>
          </a:p>
          <a:p>
            <a:pPr lvl="1"/>
            <a:r>
              <a:rPr lang="en-GB" smtClean="0"/>
              <a:t>Regional Directors’ Forum</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Felix Titling"/>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TotalTime>
  <Words>503</Words>
  <Application>Microsoft Office PowerPoint</Application>
  <PresentationFormat>On-screen Show (4:3)</PresentationFormat>
  <Paragraphs>59</Paragraphs>
  <Slides>10</Slides>
  <Notes>10</Notes>
  <HiddenSlides>0</HiddenSlides>
  <MMClips>0</MMClips>
  <ScaleCrop>false</ScaleCrop>
  <HeadingPairs>
    <vt:vector size="6" baseType="variant">
      <vt:variant>
        <vt:lpstr>Fonts Used</vt:lpstr>
      </vt:variant>
      <vt:variant>
        <vt:i4>8</vt:i4>
      </vt:variant>
      <vt:variant>
        <vt:lpstr>Design Template</vt:lpstr>
      </vt:variant>
      <vt:variant>
        <vt:i4>1</vt:i4>
      </vt:variant>
      <vt:variant>
        <vt:lpstr>Slide Titles</vt:lpstr>
      </vt:variant>
      <vt:variant>
        <vt:i4>10</vt:i4>
      </vt:variant>
    </vt:vector>
  </HeadingPairs>
  <TitlesOfParts>
    <vt:vector size="19" baseType="lpstr">
      <vt:lpstr>Times New Roman</vt:lpstr>
      <vt:lpstr>Arial</vt:lpstr>
      <vt:lpstr>Felix Titling</vt:lpstr>
      <vt:lpstr>Myriad Pro</vt:lpstr>
      <vt:lpstr>Wingdings</vt:lpstr>
      <vt:lpstr>Verdana</vt:lpstr>
      <vt:lpstr>Courier New</vt:lpstr>
      <vt:lpstr>Cordia New</vt:lpstr>
      <vt:lpstr>Default Design</vt:lpstr>
      <vt:lpstr>Slide 1</vt:lpstr>
      <vt:lpstr>Slide 2</vt:lpstr>
      <vt:lpstr>Slide 3</vt:lpstr>
      <vt:lpstr>     UNDG A-P support to UN Country Teams       </vt:lpstr>
      <vt:lpstr> Performance management and oversight role in support of country level UN reforms ________________________________________</vt:lpstr>
      <vt:lpstr> Collaboration with RCM in A-P region  ________________________________________</vt:lpstr>
      <vt:lpstr>UN country level capacity assessment in DaO pilot countries – Key Findings </vt:lpstr>
      <vt:lpstr>UNDG A-P and UN country team capacity requirements</vt:lpstr>
      <vt:lpstr>Matching Regional and Country Capacities: Some Examples</vt:lpstr>
      <vt:lpstr>Some Next Steps...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
  <cp:revision>1</cp:revision>
  <dcterms:created xsi:type="dcterms:W3CDTF">2010-07-09T17:29:31Z</dcterms:created>
  <dcterms:modified xsi:type="dcterms:W3CDTF">2010-07-09T17:34:08Z</dcterms:modified>
</cp:coreProperties>
</file>